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256" r:id="rId2"/>
    <p:sldId id="257" r:id="rId3"/>
    <p:sldId id="262" r:id="rId4"/>
    <p:sldId id="263" r:id="rId5"/>
    <p:sldId id="264" r:id="rId6"/>
    <p:sldId id="260" r:id="rId7"/>
    <p:sldId id="258" r:id="rId8"/>
    <p:sldId id="261" r:id="rId9"/>
    <p:sldId id="259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975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2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altLang="ja-JP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1/12/2018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ja-JP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ja-JP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altLang="ja-JP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altLang="ja-JP" smtClean="0"/>
              <a:t>Click to edit Master text styles</a:t>
            </a:r>
          </a:p>
          <a:p>
            <a:pPr lvl="1" eaLnBrk="1" latinLnBrk="0" hangingPunct="1"/>
            <a:r>
              <a:rPr kumimoji="0" lang="en-US" altLang="ja-JP" smtClean="0"/>
              <a:t>Second level</a:t>
            </a:r>
          </a:p>
          <a:p>
            <a:pPr lvl="2" eaLnBrk="1" latinLnBrk="0" hangingPunct="1"/>
            <a:r>
              <a:rPr kumimoji="0" lang="en-US" altLang="ja-JP" smtClean="0"/>
              <a:t>Third level</a:t>
            </a:r>
          </a:p>
          <a:p>
            <a:pPr lvl="3" eaLnBrk="1" latinLnBrk="0" hangingPunct="1"/>
            <a:r>
              <a:rPr kumimoji="0" lang="en-US" altLang="ja-JP" smtClean="0"/>
              <a:t>Fourth level</a:t>
            </a:r>
          </a:p>
          <a:p>
            <a:pPr lvl="4" eaLnBrk="1" latinLnBrk="0" hangingPunct="1"/>
            <a:r>
              <a:rPr kumimoji="0" lang="en-US" altLang="ja-JP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1/12/2018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1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hostinger.firebird.jp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hostinger.firebird.jp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Prolouge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 smtClean="0"/>
              <a:t>First of all, Let me explain about the system of workshop. Slide describe about Registration,  Speech  Computer and Our life, Schedule and Lectures.</a:t>
            </a:r>
            <a:endParaRPr kumimoji="1" lang="ja-JP" altLang="en-US" dirty="0"/>
          </a:p>
        </p:txBody>
      </p:sp>
      <p:pic>
        <p:nvPicPr>
          <p:cNvPr id="1026" name="Picture 2" descr="C:\Users\Hoshiba\Desktop\Learning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740" y="4399005"/>
            <a:ext cx="1696519" cy="18065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6971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Page for Registration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35480"/>
            <a:ext cx="10972800" cy="3155504"/>
          </a:xfrm>
        </p:spPr>
        <p:txBody>
          <a:bodyPr/>
          <a:lstStyle/>
          <a:p>
            <a:r>
              <a:rPr lang="en-US" altLang="ja-JP" dirty="0" smtClean="0"/>
              <a:t>Registration will start 30days before the Workshop.</a:t>
            </a:r>
          </a:p>
          <a:p>
            <a:r>
              <a:rPr kumimoji="1" lang="en-US" altLang="ja-JP" dirty="0" smtClean="0"/>
              <a:t>Form can be available </a:t>
            </a:r>
            <a:r>
              <a:rPr lang="en-US" altLang="ja-JP" dirty="0" smtClean="0"/>
              <a:t>the following link below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It required password to go to the online registration 30days before the workshop starts.</a:t>
            </a:r>
          </a:p>
          <a:p>
            <a:r>
              <a:rPr kumimoji="1" lang="en-US" altLang="ja-JP" dirty="0" smtClean="0"/>
              <a:t>Password for entry will delivered by email.</a:t>
            </a:r>
            <a:endParaRPr kumimoji="1" lang="ja-JP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445741" y="2928551"/>
            <a:ext cx="352167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Click for the Registration</a:t>
            </a:r>
            <a:endParaRPr kumimoji="1" lang="ja-JP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226907" y="2940908"/>
            <a:ext cx="2631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Temporally  suspended.  </a:t>
            </a:r>
            <a:endParaRPr kumimoji="1" lang="ja-JP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8585" y="720417"/>
            <a:ext cx="10972800" cy="1143000"/>
          </a:xfrm>
        </p:spPr>
        <p:txBody>
          <a:bodyPr/>
          <a:lstStyle/>
          <a:p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b="1" dirty="0"/>
              <a:t>Title</a:t>
            </a:r>
            <a:r>
              <a:rPr lang="en-US" altLang="ja-JP" b="1" dirty="0" smtClean="0"/>
              <a:t>:</a:t>
            </a:r>
          </a:p>
          <a:p>
            <a:pPr marL="0" indent="0">
              <a:buNone/>
            </a:pPr>
            <a:r>
              <a:rPr lang="en-US" altLang="ja-JP" dirty="0" smtClean="0"/>
              <a:t>        Our </a:t>
            </a:r>
            <a:r>
              <a:rPr lang="en-US" altLang="ja-JP" dirty="0"/>
              <a:t>life </a:t>
            </a:r>
            <a:r>
              <a:rPr lang="en-US" altLang="ja-JP" dirty="0" smtClean="0"/>
              <a:t>and IT</a:t>
            </a:r>
            <a:endParaRPr lang="ja-JP" altLang="ja-JP" b="1" dirty="0"/>
          </a:p>
          <a:p>
            <a:r>
              <a:rPr lang="en-US" altLang="ja-JP" b="1" dirty="0" smtClean="0"/>
              <a:t>Sub </a:t>
            </a:r>
            <a:r>
              <a:rPr lang="en-US" altLang="ja-JP" b="1" dirty="0"/>
              <a:t>Title:</a:t>
            </a:r>
            <a:endParaRPr lang="ja-JP" altLang="ja-JP" b="1" dirty="0"/>
          </a:p>
          <a:p>
            <a:pPr>
              <a:buNone/>
            </a:pPr>
            <a:r>
              <a:rPr lang="en-US" altLang="ja-JP" sz="1900" dirty="0"/>
              <a:t>The knowledge of IT is essential in this modern world. </a:t>
            </a:r>
            <a:r>
              <a:rPr lang="en-US" altLang="ja-JP" sz="1900" dirty="0" smtClean="0"/>
              <a:t> </a:t>
            </a:r>
            <a:r>
              <a:rPr lang="en-US" altLang="ja-JP" sz="1900" dirty="0" smtClean="0"/>
              <a:t>Let’s </a:t>
            </a:r>
            <a:r>
              <a:rPr lang="en-US" altLang="ja-JP" sz="1900" dirty="0"/>
              <a:t>think and act how to </a:t>
            </a:r>
            <a:r>
              <a:rPr lang="en-US" altLang="ja-JP" sz="1900" dirty="0" smtClean="0"/>
              <a:t>use the computer in an  </a:t>
            </a:r>
            <a:r>
              <a:rPr lang="en-US" altLang="ja-JP" sz="1900" dirty="0"/>
              <a:t>easy way. </a:t>
            </a:r>
            <a:endParaRPr lang="en-US" altLang="ja-JP" sz="1900" dirty="0" smtClean="0"/>
          </a:p>
          <a:p>
            <a:pPr>
              <a:buNone/>
            </a:pPr>
            <a:r>
              <a:rPr lang="en-US" altLang="ja-JP" sz="1900" dirty="0" smtClean="0"/>
              <a:t>Let’s learn more  </a:t>
            </a:r>
            <a:r>
              <a:rPr lang="en-US" altLang="ja-JP" sz="1900" dirty="0"/>
              <a:t>knowledge in this workshop. </a:t>
            </a:r>
            <a:r>
              <a:rPr lang="en-US" altLang="ja-JP" sz="1900" dirty="0" smtClean="0"/>
              <a:t> </a:t>
            </a:r>
            <a:endParaRPr lang="ja-JP" altLang="ja-JP" sz="1900" dirty="0"/>
          </a:p>
          <a:p>
            <a:r>
              <a:rPr lang="en-US" altLang="ja-JP" b="1" dirty="0"/>
              <a:t>Target:</a:t>
            </a:r>
            <a:endParaRPr lang="ja-JP" altLang="ja-JP" b="1" dirty="0"/>
          </a:p>
          <a:p>
            <a:pPr lvl="0">
              <a:buFont typeface="+mj-lt"/>
              <a:buAutoNum type="arabicPeriod"/>
            </a:pPr>
            <a:r>
              <a:rPr lang="en-US" altLang="ja-JP" dirty="0"/>
              <a:t>Think about IT in its </a:t>
            </a:r>
            <a:r>
              <a:rPr lang="en-US" altLang="ja-JP" dirty="0" smtClean="0"/>
              <a:t>past </a:t>
            </a:r>
            <a:r>
              <a:rPr lang="en-US" altLang="ja-JP" dirty="0"/>
              <a:t>and future.</a:t>
            </a:r>
            <a:endParaRPr lang="ja-JP" altLang="ja-JP" dirty="0"/>
          </a:p>
          <a:p>
            <a:pPr lvl="0">
              <a:buFont typeface="+mj-lt"/>
              <a:buAutoNum type="arabicPeriod"/>
            </a:pPr>
            <a:r>
              <a:rPr lang="en-US" altLang="ja-JP" dirty="0" smtClean="0"/>
              <a:t>Learn </a:t>
            </a:r>
            <a:r>
              <a:rPr lang="en-US" altLang="ja-JP" dirty="0"/>
              <a:t>to maintain the computer.</a:t>
            </a:r>
            <a:endParaRPr lang="ja-JP" altLang="ja-JP" dirty="0"/>
          </a:p>
          <a:p>
            <a:pPr lvl="0">
              <a:buFont typeface="+mj-lt"/>
              <a:buAutoNum type="arabicPeriod"/>
            </a:pPr>
            <a:r>
              <a:rPr lang="en-US" altLang="ja-JP" dirty="0" smtClean="0"/>
              <a:t>Get the skill of Word, Excel, Image, Video, Blog and Website.</a:t>
            </a:r>
            <a:endParaRPr lang="ja-JP" altLang="ja-JP" dirty="0"/>
          </a:p>
          <a:p>
            <a:r>
              <a:rPr lang="en-US" altLang="ja-JP" b="1" dirty="0"/>
              <a:t>Venue:</a:t>
            </a:r>
            <a:endParaRPr lang="ja-JP" altLang="ja-JP" b="1" dirty="0"/>
          </a:p>
          <a:p>
            <a:pPr marL="0" indent="0">
              <a:buNone/>
            </a:pPr>
            <a:r>
              <a:rPr lang="en-US" altLang="ja-JP" dirty="0" smtClean="0"/>
              <a:t>      STT </a:t>
            </a:r>
            <a:r>
              <a:rPr lang="en-US" altLang="ja-JP" dirty="0" err="1"/>
              <a:t>Payakumbuh</a:t>
            </a:r>
            <a:r>
              <a:rPr lang="en-US" altLang="ja-JP" dirty="0"/>
              <a:t> Computer </a:t>
            </a:r>
            <a:r>
              <a:rPr lang="en-US" altLang="ja-JP" dirty="0" smtClean="0"/>
              <a:t>lab</a:t>
            </a:r>
            <a:endParaRPr lang="ja-JP" altLang="ja-JP" dirty="0"/>
          </a:p>
          <a:p>
            <a:endParaRPr kumimoji="1" lang="ja-JP" altLang="en-US" dirty="0"/>
          </a:p>
        </p:txBody>
      </p:sp>
      <p:pic>
        <p:nvPicPr>
          <p:cNvPr id="2050" name="Picture 2" descr="C:\Users\Hoshiba\Desktop\PKB ma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12950" y="4212318"/>
            <a:ext cx="2722064" cy="2123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3247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Registration Form </a:t>
            </a:r>
            <a:r>
              <a:rPr lang="en-US" altLang="ja-JP" dirty="0" smtClean="0"/>
              <a:t>Page01-03 </a:t>
            </a:r>
            <a:r>
              <a:rPr lang="en-US" altLang="ja-JP" dirty="0" smtClean="0">
                <a:solidFill>
                  <a:srgbClr val="FF0000"/>
                </a:solidFill>
              </a:rPr>
              <a:t>(Sample)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pic>
        <p:nvPicPr>
          <p:cNvPr id="6" name="Content Placeholder 5" descr="Registration 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4752" y="1952384"/>
            <a:ext cx="3542496" cy="4354995"/>
          </a:xfrm>
        </p:spPr>
      </p:pic>
      <p:pic>
        <p:nvPicPr>
          <p:cNvPr id="7" name="Content Placeholder 5" descr="Registration 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65" y="1939282"/>
            <a:ext cx="3542496" cy="4389437"/>
          </a:xfrm>
          <a:prstGeom prst="rect">
            <a:avLst/>
          </a:prstGeom>
        </p:spPr>
      </p:pic>
      <p:pic>
        <p:nvPicPr>
          <p:cNvPr id="8" name="Content Placeholder 5" descr="Registration 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0538" y="1980471"/>
            <a:ext cx="3415723" cy="4389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Registration Form </a:t>
            </a:r>
            <a:r>
              <a:rPr lang="en-US" altLang="ja-JP" dirty="0" smtClean="0"/>
              <a:t>Page04-06 </a:t>
            </a:r>
            <a:r>
              <a:rPr lang="en-US" altLang="ja-JP" dirty="0" smtClean="0">
                <a:solidFill>
                  <a:srgbClr val="FF0000"/>
                </a:solidFill>
              </a:rPr>
              <a:t>(Sample)</a:t>
            </a:r>
            <a:endParaRPr kumimoji="1" lang="ja-JP" altLang="en-US"/>
          </a:p>
        </p:txBody>
      </p:sp>
      <p:pic>
        <p:nvPicPr>
          <p:cNvPr id="6" name="Content Placeholder 5" descr="Registration 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2659" y="2040486"/>
            <a:ext cx="3392540" cy="4302357"/>
          </a:xfrm>
        </p:spPr>
      </p:pic>
      <p:pic>
        <p:nvPicPr>
          <p:cNvPr id="7" name="Content Placeholder 5" descr="Registration 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41" y="2013422"/>
            <a:ext cx="3392540" cy="4389437"/>
          </a:xfrm>
          <a:prstGeom prst="rect">
            <a:avLst/>
          </a:prstGeom>
        </p:spPr>
      </p:pic>
      <p:pic>
        <p:nvPicPr>
          <p:cNvPr id="8" name="Content Placeholder 5" descr="Registration 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924" y="1979462"/>
            <a:ext cx="3392540" cy="4292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Registration Form </a:t>
            </a:r>
            <a:r>
              <a:rPr lang="en-US" altLang="ja-JP" dirty="0" smtClean="0"/>
              <a:t>Page07 </a:t>
            </a:r>
            <a:r>
              <a:rPr lang="en-US" altLang="ja-JP" dirty="0" smtClean="0">
                <a:solidFill>
                  <a:srgbClr val="FF0000"/>
                </a:solidFill>
              </a:rPr>
              <a:t>(Sample)</a:t>
            </a:r>
            <a:endParaRPr kumimoji="1" lang="ja-JP" altLang="en-US"/>
          </a:p>
        </p:txBody>
      </p:sp>
      <p:pic>
        <p:nvPicPr>
          <p:cNvPr id="6" name="Content Placeholder 5" descr="Registration 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9917" y="1935163"/>
            <a:ext cx="3432166" cy="4389437"/>
          </a:xfrm>
        </p:spPr>
      </p:pic>
      <p:sp>
        <p:nvSpPr>
          <p:cNvPr id="7" name="TextBox 6"/>
          <p:cNvSpPr txBox="1"/>
          <p:nvPr/>
        </p:nvSpPr>
        <p:spPr>
          <a:xfrm>
            <a:off x="951470" y="3373395"/>
            <a:ext cx="260727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Link for Registration form</a:t>
            </a:r>
            <a:endParaRPr kumimoji="1" lang="ja-JP" altLang="en-US"/>
          </a:p>
        </p:txBody>
      </p:sp>
      <p:sp>
        <p:nvSpPr>
          <p:cNvPr id="8" name="TextBox 7"/>
          <p:cNvSpPr txBox="1"/>
          <p:nvPr/>
        </p:nvSpPr>
        <p:spPr>
          <a:xfrm>
            <a:off x="976183" y="4374292"/>
            <a:ext cx="3385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Registration start November 2018</a:t>
            </a:r>
            <a:endParaRPr kumimoji="1" lang="ja-JP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Lectures and </a:t>
            </a:r>
            <a:r>
              <a:rPr kumimoji="1" lang="en-US" altLang="ja-JP" dirty="0" smtClean="0"/>
              <a:t>Staffs</a:t>
            </a:r>
            <a:endParaRPr kumimoji="1" lang="ja-JP" altLang="en-US"/>
          </a:p>
        </p:txBody>
      </p:sp>
      <p:pic>
        <p:nvPicPr>
          <p:cNvPr id="1026" name="Picture 2" descr="C:\Users\Hoshiba\Desktop\Ramzl paint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92281" y="1724979"/>
            <a:ext cx="1449087" cy="1870836"/>
          </a:xfrm>
          <a:prstGeom prst="rect">
            <a:avLst/>
          </a:prstGeom>
          <a:noFill/>
        </p:spPr>
      </p:pic>
      <p:pic>
        <p:nvPicPr>
          <p:cNvPr id="1027" name="Picture 3" descr="C:\Users\Hoshiba\Desktop\Hoshiba pain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3933" y="1836009"/>
            <a:ext cx="1746230" cy="1885372"/>
          </a:xfrm>
          <a:prstGeom prst="rect">
            <a:avLst/>
          </a:prstGeom>
          <a:noFill/>
        </p:spPr>
      </p:pic>
      <p:pic>
        <p:nvPicPr>
          <p:cNvPr id="1028" name="Picture 4" descr="C:\Users\Hoshiba\Desktop\Novarti pai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6251" y="1841156"/>
            <a:ext cx="1649261" cy="18288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70454" y="4250724"/>
            <a:ext cx="215007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GB" altLang="ja-JP" dirty="0" smtClean="0"/>
              <a:t>Dr. </a:t>
            </a:r>
            <a:r>
              <a:rPr kumimoji="1" lang="en-GB" altLang="ja-JP" dirty="0" err="1" smtClean="0"/>
              <a:t>Novarti</a:t>
            </a:r>
            <a:r>
              <a:rPr kumimoji="1" lang="en-GB" altLang="ja-JP" dirty="0" smtClean="0"/>
              <a:t> : STTP</a:t>
            </a:r>
            <a:endParaRPr kumimoji="1" lang="ja-JP" altLang="en-US"/>
          </a:p>
        </p:txBody>
      </p:sp>
      <p:sp>
        <p:nvSpPr>
          <p:cNvPr id="8" name="TextBox 7"/>
          <p:cNvSpPr txBox="1"/>
          <p:nvPr/>
        </p:nvSpPr>
        <p:spPr>
          <a:xfrm>
            <a:off x="9234617" y="4205418"/>
            <a:ext cx="215007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GB" altLang="ja-JP" dirty="0" err="1" smtClean="0"/>
              <a:t>Ramizl</a:t>
            </a:r>
            <a:r>
              <a:rPr kumimoji="1" lang="en-GB" altLang="ja-JP" dirty="0" smtClean="0"/>
              <a:t> : STTP</a:t>
            </a:r>
            <a:endParaRPr kumimoji="1" lang="ja-JP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081846" y="4267199"/>
            <a:ext cx="2627871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GB" altLang="ja-JP" dirty="0" smtClean="0"/>
              <a:t>Satoru Hoshiba: Japan</a:t>
            </a:r>
            <a:endParaRPr kumimoji="1" lang="ja-JP" altLang="en-US"/>
          </a:p>
        </p:txBody>
      </p:sp>
      <p:pic>
        <p:nvPicPr>
          <p:cNvPr id="1029" name="Picture 5" descr="C:\Users\Hoshiba\Desktop\Campus 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50895" y="5175507"/>
            <a:ext cx="3505200" cy="77152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326292" y="6157784"/>
            <a:ext cx="298621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GB" altLang="ja-JP" dirty="0" smtClean="0"/>
              <a:t>Organize by  STT </a:t>
            </a:r>
            <a:r>
              <a:rPr kumimoji="1" lang="en-GB" altLang="ja-JP" dirty="0" err="1" smtClean="0"/>
              <a:t>Payakumbuh</a:t>
            </a:r>
            <a:endParaRPr kumimoji="1" lang="ja-JP" altLang="en-US"/>
          </a:p>
        </p:txBody>
      </p:sp>
      <p:pic>
        <p:nvPicPr>
          <p:cNvPr id="1030" name="Picture 6" descr="C:\Users\Hoshiba\Desktop\Arif pain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3645" y="1777571"/>
            <a:ext cx="1600200" cy="19812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928022" y="4221892"/>
            <a:ext cx="215007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GB" altLang="ja-JP" dirty="0" err="1" smtClean="0"/>
              <a:t>Arif</a:t>
            </a:r>
            <a:r>
              <a:rPr kumimoji="1" lang="en-GB" altLang="ja-JP" dirty="0" smtClean="0"/>
              <a:t> : STTP</a:t>
            </a:r>
            <a:endParaRPr kumimoji="1" lang="ja-JP" altLang="en-US"/>
          </a:p>
        </p:txBody>
      </p:sp>
      <p:sp>
        <p:nvSpPr>
          <p:cNvPr id="14" name="Cloud Callout 13"/>
          <p:cNvSpPr/>
          <p:nvPr/>
        </p:nvSpPr>
        <p:spPr>
          <a:xfrm>
            <a:off x="5906529" y="259492"/>
            <a:ext cx="2755557" cy="103796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We  help </a:t>
            </a:r>
            <a:r>
              <a:rPr kumimoji="1" lang="en-US" altLang="ja-JP" dirty="0" smtClean="0"/>
              <a:t>you !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Notice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1957" y="1661983"/>
            <a:ext cx="9956800" cy="4873752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Curriculum takes 40 hours (10 days in each 2hours).</a:t>
            </a:r>
          </a:p>
          <a:p>
            <a:r>
              <a:rPr lang="en-US" altLang="ja-JP" dirty="0" smtClean="0"/>
              <a:t>Student can do self-study with the site both computer and smart phone any time and any </a:t>
            </a:r>
            <a:r>
              <a:rPr lang="en-US" altLang="ja-JP" dirty="0" smtClean="0"/>
              <a:t>place at  </a:t>
            </a:r>
            <a:r>
              <a:rPr lang="en-US" altLang="ja-JP" dirty="0" smtClean="0">
                <a:hlinkClick r:id="rId2"/>
              </a:rPr>
              <a:t>http://hostinger.firebird.jp/</a:t>
            </a:r>
            <a:endParaRPr lang="en-US" altLang="ja-JP" dirty="0" smtClean="0"/>
          </a:p>
          <a:p>
            <a:r>
              <a:rPr lang="en-US" altLang="ja-JP" dirty="0" smtClean="0"/>
              <a:t> .</a:t>
            </a:r>
            <a:endParaRPr lang="en-US" altLang="ja-JP" dirty="0" smtClean="0"/>
          </a:p>
          <a:p>
            <a:r>
              <a:rPr kumimoji="1" lang="en-US" altLang="ja-JP" dirty="0" smtClean="0"/>
              <a:t>There </a:t>
            </a:r>
            <a:r>
              <a:rPr kumimoji="1" lang="en-US" altLang="ja-JP" dirty="0" smtClean="0"/>
              <a:t>is a group discussion on Word, blog, PowerPoint and Website.</a:t>
            </a:r>
          </a:p>
          <a:p>
            <a:r>
              <a:rPr lang="en-US" altLang="ja-JP" dirty="0" smtClean="0"/>
              <a:t>After finish the lesson, students should submit the survey.</a:t>
            </a:r>
          </a:p>
          <a:p>
            <a:r>
              <a:rPr lang="en-US" altLang="ja-JP" dirty="0" smtClean="0"/>
              <a:t>Please </a:t>
            </a:r>
            <a:r>
              <a:rPr lang="en-US" altLang="ja-JP" dirty="0" smtClean="0"/>
              <a:t>check Exact date of Lesson  in Google Calendar</a:t>
            </a:r>
            <a:r>
              <a:rPr lang="en-US" altLang="ja-JP" dirty="0" smtClean="0"/>
              <a:t>.</a:t>
            </a:r>
          </a:p>
          <a:p>
            <a:r>
              <a:rPr lang="en-US" altLang="ja-JP" dirty="0" smtClean="0"/>
              <a:t>Actual calendar will show during the session.</a:t>
            </a:r>
            <a:endParaRPr lang="en-US" altLang="ja-JP" dirty="0" smtClean="0"/>
          </a:p>
          <a:p>
            <a:endParaRPr kumimoji="1" lang="ja-JP" altLang="en-US" dirty="0"/>
          </a:p>
        </p:txBody>
      </p:sp>
      <p:pic>
        <p:nvPicPr>
          <p:cNvPr id="1026" name="Picture 2" descr="E:\STT PKB\Image general 00\Hostinger Icon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54064" y="2559336"/>
            <a:ext cx="727633" cy="491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1227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098" y="237568"/>
            <a:ext cx="9956800" cy="1143000"/>
          </a:xfrm>
        </p:spPr>
        <p:txBody>
          <a:bodyPr/>
          <a:lstStyle/>
          <a:p>
            <a:r>
              <a:rPr kumimoji="1" lang="en-US" altLang="ja-JP" dirty="0" smtClean="0"/>
              <a:t>Image of IT Class</a:t>
            </a:r>
            <a:endParaRPr kumimoji="1" lang="ja-JP" altLang="en-US"/>
          </a:p>
        </p:txBody>
      </p:sp>
      <p:sp>
        <p:nvSpPr>
          <p:cNvPr id="7" name="Rectangle 6"/>
          <p:cNvSpPr/>
          <p:nvPr/>
        </p:nvSpPr>
        <p:spPr>
          <a:xfrm>
            <a:off x="2051222" y="1556951"/>
            <a:ext cx="2100648" cy="704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Online Registration</a:t>
            </a:r>
            <a:endParaRPr kumimoji="1" lang="ja-JP" altLang="en-US"/>
          </a:p>
        </p:txBody>
      </p:sp>
      <p:sp>
        <p:nvSpPr>
          <p:cNvPr id="8" name="Rectangle 7"/>
          <p:cNvSpPr/>
          <p:nvPr/>
        </p:nvSpPr>
        <p:spPr>
          <a:xfrm>
            <a:off x="2113004" y="2903838"/>
            <a:ext cx="2075935" cy="778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Lesson</a:t>
            </a:r>
            <a:endParaRPr kumimoji="1" lang="ja-JP" altLang="en-US"/>
          </a:p>
        </p:txBody>
      </p:sp>
      <p:sp>
        <p:nvSpPr>
          <p:cNvPr id="9" name="Rectangle 8"/>
          <p:cNvSpPr/>
          <p:nvPr/>
        </p:nvSpPr>
        <p:spPr>
          <a:xfrm>
            <a:off x="6091881" y="790835"/>
            <a:ext cx="1804087" cy="6425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1. General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33070" y="4885040"/>
            <a:ext cx="1750541" cy="613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6. PowerPoint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87711" y="3196331"/>
            <a:ext cx="1771185" cy="56012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4. Image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1880" y="4053020"/>
            <a:ext cx="1729947" cy="5313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5.Blog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1" y="1598146"/>
            <a:ext cx="1787610" cy="60135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2. Word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00118" y="2393095"/>
            <a:ext cx="1795849" cy="59724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3. Excel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49546" y="5766489"/>
            <a:ext cx="1750541" cy="613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7. Website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21178" y="667268"/>
            <a:ext cx="2483708" cy="5931243"/>
          </a:xfrm>
          <a:prstGeom prst="rect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526161" y="1470455"/>
            <a:ext cx="2026509" cy="58076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Group Discussion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567353" y="3810001"/>
            <a:ext cx="2026509" cy="58076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Group Discussion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92065" y="4699687"/>
            <a:ext cx="2026509" cy="58076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Group Discussion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616778" y="5626443"/>
            <a:ext cx="2026509" cy="58076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Group Discussion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4621427" y="2928551"/>
            <a:ext cx="902043" cy="6919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Rectangle 22"/>
          <p:cNvSpPr/>
          <p:nvPr/>
        </p:nvSpPr>
        <p:spPr>
          <a:xfrm>
            <a:off x="2104768" y="4316627"/>
            <a:ext cx="2100648" cy="704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Conclusion</a:t>
            </a:r>
            <a:endParaRPr kumimoji="1" lang="ja-JP" altLang="en-US"/>
          </a:p>
        </p:txBody>
      </p:sp>
      <p:sp>
        <p:nvSpPr>
          <p:cNvPr id="24" name="Rectangle 23"/>
          <p:cNvSpPr/>
          <p:nvPr/>
        </p:nvSpPr>
        <p:spPr>
          <a:xfrm>
            <a:off x="869092" y="5651156"/>
            <a:ext cx="1804087" cy="6425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1. Online Survey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83243" y="5638800"/>
            <a:ext cx="2244812" cy="6425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2. Closing Ceremony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5967" y="5251622"/>
            <a:ext cx="5214552" cy="1153297"/>
          </a:xfrm>
          <a:prstGeom prst="rect">
            <a:avLst/>
          </a:prstGeom>
          <a:noFill/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" name="Straight Arrow Connector 27"/>
          <p:cNvCxnSpPr>
            <a:stCxn id="13" idx="3"/>
          </p:cNvCxnSpPr>
          <p:nvPr/>
        </p:nvCxnSpPr>
        <p:spPr>
          <a:xfrm>
            <a:off x="7883611" y="1898826"/>
            <a:ext cx="543697" cy="41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986583" y="4114801"/>
            <a:ext cx="543697" cy="41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998941" y="5004488"/>
            <a:ext cx="543697" cy="41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998941" y="5906531"/>
            <a:ext cx="543697" cy="41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103340" y="98852"/>
            <a:ext cx="3509319" cy="37070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ONLINE MATERIAL</a:t>
            </a:r>
            <a:endParaRPr kumimoji="1" lang="ja-JP" altLang="en-US"/>
          </a:p>
        </p:txBody>
      </p:sp>
      <p:sp>
        <p:nvSpPr>
          <p:cNvPr id="33" name="Down Arrow 32"/>
          <p:cNvSpPr/>
          <p:nvPr/>
        </p:nvSpPr>
        <p:spPr>
          <a:xfrm>
            <a:off x="2842048" y="2347784"/>
            <a:ext cx="556055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Down Arrow 33"/>
          <p:cNvSpPr/>
          <p:nvPr/>
        </p:nvSpPr>
        <p:spPr>
          <a:xfrm>
            <a:off x="2784383" y="3772930"/>
            <a:ext cx="556055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Rectangle 34"/>
          <p:cNvSpPr/>
          <p:nvPr/>
        </p:nvSpPr>
        <p:spPr>
          <a:xfrm>
            <a:off x="8872151" y="197707"/>
            <a:ext cx="2928551" cy="494271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hlinkClick r:id="rId2"/>
              </a:rPr>
              <a:t>http://hostinger.firebird.jp/</a:t>
            </a:r>
            <a:endParaRPr lang="en-US" altLang="ja-JP" dirty="0" smtClean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Schedule (Google Calendar)</a:t>
            </a:r>
            <a:endParaRPr kumimoji="1" lang="ja-JP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32887" y="6190736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Exact date will clear on November 2018.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pic>
        <p:nvPicPr>
          <p:cNvPr id="9" name="Content Placeholder 8" descr="Google calenda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7999" y="2026508"/>
            <a:ext cx="6413397" cy="4008373"/>
          </a:xfrm>
        </p:spPr>
      </p:pic>
      <p:sp>
        <p:nvSpPr>
          <p:cNvPr id="11" name="TextBox 10"/>
          <p:cNvSpPr txBox="1"/>
          <p:nvPr/>
        </p:nvSpPr>
        <p:spPr>
          <a:xfrm>
            <a:off x="1458098" y="2706129"/>
            <a:ext cx="2496064" cy="369332"/>
          </a:xfrm>
          <a:prstGeom prst="rect">
            <a:avLst/>
          </a:prstGeom>
          <a:solidFill>
            <a:srgbClr val="FF7C8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This is the Sample</a:t>
            </a:r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396313" y="3966521"/>
            <a:ext cx="3830595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>
                <a:solidFill>
                  <a:srgbClr val="FF0000"/>
                </a:solidFill>
              </a:rPr>
              <a:t>Click the Sample Calendar to check exact calendar.</a:t>
            </a:r>
            <a:endParaRPr kumimoji="1" lang="ja-JP" altLang="en-US" sz="2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210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329</TotalTime>
  <Words>368</Words>
  <Application>Microsoft Office PowerPoint</Application>
  <PresentationFormat>Custom</PresentationFormat>
  <Paragraphs>65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Prolouge</vt:lpstr>
      <vt:lpstr>Introduction</vt:lpstr>
      <vt:lpstr>Registration Form Page01-03 (Sample)</vt:lpstr>
      <vt:lpstr>Registration Form Page04-06 (Sample)</vt:lpstr>
      <vt:lpstr>Registration Form Page07 (Sample)</vt:lpstr>
      <vt:lpstr>Lectures and Staffs</vt:lpstr>
      <vt:lpstr>Notice</vt:lpstr>
      <vt:lpstr>Image of IT Class</vt:lpstr>
      <vt:lpstr>Schedule (Google Calendar)</vt:lpstr>
      <vt:lpstr>Page for Registration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Class STTP 2017_V01</dc:title>
  <dc:creator>Hoshiba Satoru</dc:creator>
  <cp:lastModifiedBy>Hoshiba</cp:lastModifiedBy>
  <cp:revision>45</cp:revision>
  <dcterms:created xsi:type="dcterms:W3CDTF">2017-11-27T07:03:53Z</dcterms:created>
  <dcterms:modified xsi:type="dcterms:W3CDTF">2018-01-12T04:38:26Z</dcterms:modified>
</cp:coreProperties>
</file>